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0" r:id="rId2"/>
  </p:sldIdLst>
  <p:sldSz cx="9144000" cy="5143500" type="screen16x9"/>
  <p:notesSz cx="9144000" cy="6858000"/>
  <p:defaultTextStyle>
    <a:defPPr>
      <a:defRPr lang="pt-PT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FDF"/>
    <a:srgbClr val="A40000"/>
    <a:srgbClr val="DBF6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A6BC77-EB76-4219-9FA3-5ADB735D63E6}" v="2" dt="2024-01-11T15:18:58.0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49" d="100"/>
          <a:sy n="149" d="100"/>
        </p:scale>
        <p:origin x="54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PT"/>
              <a:t>Clique para editar o estilo do subtítulo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720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657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9838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5771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706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00544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1658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297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888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574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9148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DEECC-78F0-4B5B-AA21-4A16F9EBC47A}" type="datetimeFigureOut">
              <a:rPr lang="pt-PT" smtClean="0"/>
              <a:t>10/12/2025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6CFF-3E7A-46AC-9DD0-71F402EA77F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60969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Marcador de Posição de Conteúdo 12">
            <a:extLst>
              <a:ext uri="{FF2B5EF4-FFF2-40B4-BE49-F238E27FC236}">
                <a16:creationId xmlns:a16="http://schemas.microsoft.com/office/drawing/2014/main" id="{53CDEF31-E097-8B4B-47E3-B2AB51C4FE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9144000" cy="51435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16FFB4C-A167-2AFC-3DE8-216A1C073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964439"/>
            <a:ext cx="7886700" cy="994172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16" name="Marcador de Posição de Conteúdo 15">
            <a:extLst>
              <a:ext uri="{FF2B5EF4-FFF2-40B4-BE49-F238E27FC236}">
                <a16:creationId xmlns:a16="http://schemas.microsoft.com/office/drawing/2014/main" id="{9F4431BE-23B0-A024-4EB7-2F92C6548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7027"/>
            <a:ext cx="7886700" cy="2605696"/>
          </a:xfrm>
        </p:spPr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44679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</TotalTime>
  <Words>0</Words>
  <Application>Microsoft Office PowerPoint</Application>
  <PresentationFormat>Apresentação no Ecrã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Filipe Marques</cp:lastModifiedBy>
  <cp:revision>35</cp:revision>
  <dcterms:created xsi:type="dcterms:W3CDTF">2023-02-21T13:36:25Z</dcterms:created>
  <dcterms:modified xsi:type="dcterms:W3CDTF">2025-12-10T16:57:11Z</dcterms:modified>
</cp:coreProperties>
</file>