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qI9YhckCbV1lqI8nYlk8UV4Zg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42FC4-86DE-46C8-A5AD-24CE36D505C6}" v="5" dt="2024-01-24T09:47:08.330"/>
    <p1510:client id="{E7BDDC11-D951-24B3-E127-7367456C04F4}" v="67" dt="2024-01-24T10:03:03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Veloso" userId="S::fernando.veloso@sc.ipsantarem.pt::2a675a4c-e9f3-42d0-a8e9-b271effc01a1" providerId="AD" clId="Web-{E7BDDC11-D951-24B3-E127-7367456C04F4}"/>
    <pc:docChg chg="modSld">
      <pc:chgData name="Fernando Veloso" userId="S::fernando.veloso@sc.ipsantarem.pt::2a675a4c-e9f3-42d0-a8e9-b271effc01a1" providerId="AD" clId="Web-{E7BDDC11-D951-24B3-E127-7367456C04F4}" dt="2024-01-24T10:03:03.343" v="61" actId="1076"/>
      <pc:docMkLst>
        <pc:docMk/>
      </pc:docMkLst>
      <pc:sldChg chg="modSp">
        <pc:chgData name="Fernando Veloso" userId="S::fernando.veloso@sc.ipsantarem.pt::2a675a4c-e9f3-42d0-a8e9-b271effc01a1" providerId="AD" clId="Web-{E7BDDC11-D951-24B3-E127-7367456C04F4}" dt="2024-01-24T10:03:03.343" v="61" actId="1076"/>
        <pc:sldMkLst>
          <pc:docMk/>
          <pc:sldMk cId="134146376" sldId="259"/>
        </pc:sldMkLst>
        <pc:spChg chg="mod">
          <ac:chgData name="Fernando Veloso" userId="S::fernando.veloso@sc.ipsantarem.pt::2a675a4c-e9f3-42d0-a8e9-b271effc01a1" providerId="AD" clId="Web-{E7BDDC11-D951-24B3-E127-7367456C04F4}" dt="2024-01-24T10:02:26.420" v="42" actId="14100"/>
          <ac:spMkLst>
            <pc:docMk/>
            <pc:sldMk cId="134146376" sldId="259"/>
            <ac:spMk id="2" creationId="{3FC185AF-A086-4471-B11C-1A0FC0861DE5}"/>
          </ac:spMkLst>
        </pc:spChg>
        <pc:picChg chg="mod">
          <ac:chgData name="Fernando Veloso" userId="S::fernando.veloso@sc.ipsantarem.pt::2a675a4c-e9f3-42d0-a8e9-b271effc01a1" providerId="AD" clId="Web-{E7BDDC11-D951-24B3-E127-7367456C04F4}" dt="2024-01-24T10:03:03.343" v="61" actId="1076"/>
          <ac:picMkLst>
            <pc:docMk/>
            <pc:sldMk cId="134146376" sldId="259"/>
            <ac:picMk id="3" creationId="{D13878C2-A588-3C0C-E115-0BC9E17A91BE}"/>
          </ac:picMkLst>
        </pc:picChg>
        <pc:picChg chg="mod">
          <ac:chgData name="Fernando Veloso" userId="S::fernando.veloso@sc.ipsantarem.pt::2a675a4c-e9f3-42d0-a8e9-b271effc01a1" providerId="AD" clId="Web-{E7BDDC11-D951-24B3-E127-7367456C04F4}" dt="2024-01-24T10:02:35.295" v="57" actId="14100"/>
          <ac:picMkLst>
            <pc:docMk/>
            <pc:sldMk cId="134146376" sldId="259"/>
            <ac:picMk id="5" creationId="{DCC145D8-BD18-4ECF-A52F-3C327D52FD0C}"/>
          </ac:picMkLst>
        </pc:picChg>
        <pc:picChg chg="mod">
          <ac:chgData name="Fernando Veloso" userId="S::fernando.veloso@sc.ipsantarem.pt::2a675a4c-e9f3-42d0-a8e9-b271effc01a1" providerId="AD" clId="Web-{E7BDDC11-D951-24B3-E127-7367456C04F4}" dt="2024-01-24T10:02:35.295" v="56" actId="14100"/>
          <ac:picMkLst>
            <pc:docMk/>
            <pc:sldMk cId="134146376" sldId="259"/>
            <ac:picMk id="7" creationId="{3F82AE2C-C838-4261-8143-C4077C9AF871}"/>
          </ac:picMkLst>
        </pc:picChg>
        <pc:picChg chg="mod">
          <ac:chgData name="Fernando Veloso" userId="S::fernando.veloso@sc.ipsantarem.pt::2a675a4c-e9f3-42d0-a8e9-b271effc01a1" providerId="AD" clId="Web-{E7BDDC11-D951-24B3-E127-7367456C04F4}" dt="2024-01-24T10:02:35.295" v="55" actId="14100"/>
          <ac:picMkLst>
            <pc:docMk/>
            <pc:sldMk cId="134146376" sldId="259"/>
            <ac:picMk id="9" creationId="{D2E3C129-4586-49CD-A168-18E9F7611DB1}"/>
          </ac:picMkLst>
        </pc:picChg>
      </pc:sldChg>
    </pc:docChg>
  </pc:docChgLst>
  <pc:docChgLst>
    <pc:chgData clId="Web-{0FF42FC4-86DE-46C8-A5AD-24CE36D505C6}"/>
    <pc:docChg chg="modSld">
      <pc:chgData name="" userId="" providerId="" clId="Web-{0FF42FC4-86DE-46C8-A5AD-24CE36D505C6}" dt="2024-01-24T09:46:52.986" v="0" actId="1076"/>
      <pc:docMkLst>
        <pc:docMk/>
      </pc:docMkLst>
      <pc:sldChg chg="modSp">
        <pc:chgData name="" userId="" providerId="" clId="Web-{0FF42FC4-86DE-46C8-A5AD-24CE36D505C6}" dt="2024-01-24T09:46:52.986" v="0" actId="1076"/>
        <pc:sldMkLst>
          <pc:docMk/>
          <pc:sldMk cId="0" sldId="257"/>
        </pc:sldMkLst>
        <pc:picChg chg="mod">
          <ac:chgData name="" userId="" providerId="" clId="Web-{0FF42FC4-86DE-46C8-A5AD-24CE36D505C6}" dt="2024-01-24T09:46:52.986" v="0" actId="1076"/>
          <ac:picMkLst>
            <pc:docMk/>
            <pc:sldMk cId="0" sldId="257"/>
            <ac:picMk id="4" creationId="{D6A72408-4ACE-AA90-B8F7-D67A18719182}"/>
          </ac:picMkLst>
        </pc:picChg>
      </pc:sldChg>
    </pc:docChg>
  </pc:docChgLst>
  <pc:docChgLst>
    <pc:chgData name="Fernando Veloso" userId="S::fernando.veloso@sc.ipsantarem.pt::2a675a4c-e9f3-42d0-a8e9-b271effc01a1" providerId="AD" clId="Web-{0FF42FC4-86DE-46C8-A5AD-24CE36D505C6}"/>
    <pc:docChg chg="delSld modSld">
      <pc:chgData name="Fernando Veloso" userId="S::fernando.veloso@sc.ipsantarem.pt::2a675a4c-e9f3-42d0-a8e9-b271effc01a1" providerId="AD" clId="Web-{0FF42FC4-86DE-46C8-A5AD-24CE36D505C6}" dt="2024-01-24T09:47:08.330" v="3" actId="1076"/>
      <pc:docMkLst>
        <pc:docMk/>
      </pc:docMkLst>
      <pc:sldChg chg="modSp del">
        <pc:chgData name="Fernando Veloso" userId="S::fernando.veloso@sc.ipsantarem.pt::2a675a4c-e9f3-42d0-a8e9-b271effc01a1" providerId="AD" clId="Web-{0FF42FC4-86DE-46C8-A5AD-24CE36D505C6}" dt="2024-01-24T09:47:00.080" v="1"/>
        <pc:sldMkLst>
          <pc:docMk/>
          <pc:sldMk cId="0" sldId="257"/>
        </pc:sldMkLst>
        <pc:picChg chg="mod">
          <ac:chgData name="Fernando Veloso" userId="S::fernando.veloso@sc.ipsantarem.pt::2a675a4c-e9f3-42d0-a8e9-b271effc01a1" providerId="AD" clId="Web-{0FF42FC4-86DE-46C8-A5AD-24CE36D505C6}" dt="2024-01-24T09:46:56.330" v="0" actId="1076"/>
          <ac:picMkLst>
            <pc:docMk/>
            <pc:sldMk cId="0" sldId="257"/>
            <ac:picMk id="4" creationId="{D6A72408-4ACE-AA90-B8F7-D67A18719182}"/>
          </ac:picMkLst>
        </pc:picChg>
      </pc:sldChg>
      <pc:sldChg chg="modSp">
        <pc:chgData name="Fernando Veloso" userId="S::fernando.veloso@sc.ipsantarem.pt::2a675a4c-e9f3-42d0-a8e9-b271effc01a1" providerId="AD" clId="Web-{0FF42FC4-86DE-46C8-A5AD-24CE36D505C6}" dt="2024-01-24T09:47:08.330" v="3" actId="1076"/>
        <pc:sldMkLst>
          <pc:docMk/>
          <pc:sldMk cId="2356528180" sldId="258"/>
        </pc:sldMkLst>
        <pc:picChg chg="mod">
          <ac:chgData name="Fernando Veloso" userId="S::fernando.veloso@sc.ipsantarem.pt::2a675a4c-e9f3-42d0-a8e9-b271effc01a1" providerId="AD" clId="Web-{0FF42FC4-86DE-46C8-A5AD-24CE36D505C6}" dt="2024-01-24T09:47:08.330" v="3" actId="1076"/>
          <ac:picMkLst>
            <pc:docMk/>
            <pc:sldMk cId="2356528180" sldId="258"/>
            <ac:picMk id="7" creationId="{377B5C3D-0284-EF53-CDDF-4C518752CD5C}"/>
          </ac:picMkLst>
        </pc:picChg>
      </pc:sldChg>
    </pc:docChg>
  </pc:docChgLst>
  <pc:docChgLst>
    <pc:chgData name="M. Celeste Nogueira - ESSaude" userId="8e925762-6a05-4f4e-8210-81b240d3af2f" providerId="ADAL" clId="{DFB342A0-B38D-416C-8A3D-D0F93C37D6F6}"/>
    <pc:docChg chg="custSel delSld modSld">
      <pc:chgData name="M. Celeste Nogueira - ESSaude" userId="8e925762-6a05-4f4e-8210-81b240d3af2f" providerId="ADAL" clId="{DFB342A0-B38D-416C-8A3D-D0F93C37D6F6}" dt="2024-01-11T15:18:00.895" v="25" actId="47"/>
      <pc:docMkLst>
        <pc:docMk/>
      </pc:docMkLst>
      <pc:sldChg chg="addSp delSp modSp del mod">
        <pc:chgData name="M. Celeste Nogueira - ESSaude" userId="8e925762-6a05-4f4e-8210-81b240d3af2f" providerId="ADAL" clId="{DFB342A0-B38D-416C-8A3D-D0F93C37D6F6}" dt="2024-01-11T15:18:00.895" v="25" actId="47"/>
        <pc:sldMkLst>
          <pc:docMk/>
          <pc:sldMk cId="0" sldId="256"/>
        </pc:sldMkLst>
        <pc:spChg chg="add mod">
          <ac:chgData name="M. Celeste Nogueira - ESSaude" userId="8e925762-6a05-4f4e-8210-81b240d3af2f" providerId="ADAL" clId="{DFB342A0-B38D-416C-8A3D-D0F93C37D6F6}" dt="2024-01-11T15:13:23.865" v="0" actId="21"/>
          <ac:spMkLst>
            <pc:docMk/>
            <pc:sldMk cId="0" sldId="256"/>
            <ac:spMk id="3" creationId="{B9DBA35C-FC9D-3C4C-CA7F-8F102C4F2550}"/>
          </ac:spMkLst>
        </pc:spChg>
        <pc:spChg chg="del">
          <ac:chgData name="M. Celeste Nogueira - ESSaude" userId="8e925762-6a05-4f4e-8210-81b240d3af2f" providerId="ADAL" clId="{DFB342A0-B38D-416C-8A3D-D0F93C37D6F6}" dt="2024-01-11T15:17:18.475" v="16" actId="478"/>
          <ac:spMkLst>
            <pc:docMk/>
            <pc:sldMk cId="0" sldId="256"/>
            <ac:spMk id="26" creationId="{00000000-0000-0000-0000-000000000000}"/>
          </ac:spMkLst>
        </pc:spChg>
        <pc:spChg chg="del">
          <ac:chgData name="M. Celeste Nogueira - ESSaude" userId="8e925762-6a05-4f4e-8210-81b240d3af2f" providerId="ADAL" clId="{DFB342A0-B38D-416C-8A3D-D0F93C37D6F6}" dt="2024-01-11T15:13:23.865" v="0" actId="21"/>
          <ac:spMkLst>
            <pc:docMk/>
            <pc:sldMk cId="0" sldId="256"/>
            <ac:spMk id="29" creationId="{00000000-0000-0000-0000-000000000000}"/>
          </ac:spMkLst>
        </pc:spChg>
        <pc:picChg chg="add del">
          <ac:chgData name="M. Celeste Nogueira - ESSaude" userId="8e925762-6a05-4f4e-8210-81b240d3af2f" providerId="ADAL" clId="{DFB342A0-B38D-416C-8A3D-D0F93C37D6F6}" dt="2024-01-11T15:17:19.809" v="17" actId="478"/>
          <ac:picMkLst>
            <pc:docMk/>
            <pc:sldMk cId="0" sldId="256"/>
            <ac:picMk id="4" creationId="{D4CD639B-5E46-15DA-EBD6-BA3022F175A3}"/>
          </ac:picMkLst>
        </pc:picChg>
        <pc:picChg chg="add del mod">
          <ac:chgData name="M. Celeste Nogueira - ESSaude" userId="8e925762-6a05-4f4e-8210-81b240d3af2f" providerId="ADAL" clId="{DFB342A0-B38D-416C-8A3D-D0F93C37D6F6}" dt="2024-01-11T15:15:15.332" v="8" actId="478"/>
          <ac:picMkLst>
            <pc:docMk/>
            <pc:sldMk cId="0" sldId="256"/>
            <ac:picMk id="5" creationId="{909DDB0C-4CBD-CA8A-E5DF-1BC589C719CD}"/>
          </ac:picMkLst>
        </pc:picChg>
        <pc:picChg chg="add mod modCrop">
          <ac:chgData name="M. Celeste Nogueira - ESSaude" userId="8e925762-6a05-4f4e-8210-81b240d3af2f" providerId="ADAL" clId="{DFB342A0-B38D-416C-8A3D-D0F93C37D6F6}" dt="2024-01-11T15:16:00.427" v="15" actId="732"/>
          <ac:picMkLst>
            <pc:docMk/>
            <pc:sldMk cId="0" sldId="256"/>
            <ac:picMk id="6" creationId="{BD019490-B1AD-4BD8-6DA0-2F9B660A473B}"/>
          </ac:picMkLst>
        </pc:picChg>
        <pc:picChg chg="del">
          <ac:chgData name="M. Celeste Nogueira - ESSaude" userId="8e925762-6a05-4f4e-8210-81b240d3af2f" providerId="ADAL" clId="{DFB342A0-B38D-416C-8A3D-D0F93C37D6F6}" dt="2024-01-11T15:13:46.873" v="3" actId="478"/>
          <ac:picMkLst>
            <pc:docMk/>
            <pc:sldMk cId="0" sldId="256"/>
            <ac:picMk id="25" creationId="{00000000-0000-0000-0000-000000000000}"/>
          </ac:picMkLst>
        </pc:picChg>
        <pc:picChg chg="del">
          <ac:chgData name="M. Celeste Nogueira - ESSaude" userId="8e925762-6a05-4f4e-8210-81b240d3af2f" providerId="ADAL" clId="{DFB342A0-B38D-416C-8A3D-D0F93C37D6F6}" dt="2024-01-11T15:13:50.791" v="4" actId="478"/>
          <ac:picMkLst>
            <pc:docMk/>
            <pc:sldMk cId="0" sldId="256"/>
            <ac:picMk id="30" creationId="{00000000-0000-0000-0000-000000000000}"/>
          </ac:picMkLst>
        </pc:picChg>
      </pc:sldChg>
      <pc:sldChg chg="addSp delSp modSp mod">
        <pc:chgData name="M. Celeste Nogueira - ESSaude" userId="8e925762-6a05-4f4e-8210-81b240d3af2f" providerId="ADAL" clId="{DFB342A0-B38D-416C-8A3D-D0F93C37D6F6}" dt="2024-01-11T15:17:50.809" v="24" actId="1076"/>
        <pc:sldMkLst>
          <pc:docMk/>
          <pc:sldMk cId="0" sldId="257"/>
        </pc:sldMkLst>
        <pc:spChg chg="add del mod">
          <ac:chgData name="M. Celeste Nogueira - ESSaude" userId="8e925762-6a05-4f4e-8210-81b240d3af2f" providerId="ADAL" clId="{DFB342A0-B38D-416C-8A3D-D0F93C37D6F6}" dt="2024-01-11T15:17:47.228" v="23" actId="478"/>
          <ac:spMkLst>
            <pc:docMk/>
            <pc:sldMk cId="0" sldId="257"/>
            <ac:spMk id="4" creationId="{24BDB2E1-577F-C6C2-FBE8-B7DC2362C7E5}"/>
          </ac:spMkLst>
        </pc:spChg>
        <pc:spChg chg="mod">
          <ac:chgData name="M. Celeste Nogueira - ESSaude" userId="8e925762-6a05-4f4e-8210-81b240d3af2f" providerId="ADAL" clId="{DFB342A0-B38D-416C-8A3D-D0F93C37D6F6}" dt="2024-01-11T15:17:44.846" v="22" actId="1076"/>
          <ac:spMkLst>
            <pc:docMk/>
            <pc:sldMk cId="0" sldId="257"/>
            <ac:spMk id="36" creationId="{00000000-0000-0000-0000-000000000000}"/>
          </ac:spMkLst>
        </pc:spChg>
        <pc:spChg chg="del">
          <ac:chgData name="M. Celeste Nogueira - ESSaude" userId="8e925762-6a05-4f4e-8210-81b240d3af2f" providerId="ADAL" clId="{DFB342A0-B38D-416C-8A3D-D0F93C37D6F6}" dt="2024-01-11T15:17:36.461" v="19" actId="478"/>
          <ac:spMkLst>
            <pc:docMk/>
            <pc:sldMk cId="0" sldId="257"/>
            <ac:spMk id="38" creationId="{00000000-0000-0000-0000-000000000000}"/>
          </ac:spMkLst>
        </pc:spChg>
        <pc:picChg chg="add mod">
          <ac:chgData name="M. Celeste Nogueira - ESSaude" userId="8e925762-6a05-4f4e-8210-81b240d3af2f" providerId="ADAL" clId="{DFB342A0-B38D-416C-8A3D-D0F93C37D6F6}" dt="2024-01-11T15:17:50.809" v="24" actId="1076"/>
          <ac:picMkLst>
            <pc:docMk/>
            <pc:sldMk cId="0" sldId="257"/>
            <ac:picMk id="2" creationId="{785752BB-A70F-B55C-52DF-74F8C3B82141}"/>
          </ac:picMkLst>
        </pc:picChg>
        <pc:picChg chg="del">
          <ac:chgData name="M. Celeste Nogueira - ESSaude" userId="8e925762-6a05-4f4e-8210-81b240d3af2f" providerId="ADAL" clId="{DFB342A0-B38D-416C-8A3D-D0F93C37D6F6}" dt="2024-01-11T15:17:37.607" v="20" actId="478"/>
          <ac:picMkLst>
            <pc:docMk/>
            <pc:sldMk cId="0" sldId="257"/>
            <ac:picMk id="37" creationId="{00000000-0000-0000-0000-000000000000}"/>
          </ac:picMkLst>
        </pc:picChg>
        <pc:picChg chg="del">
          <ac:chgData name="M. Celeste Nogueira - ESSaude" userId="8e925762-6a05-4f4e-8210-81b240d3af2f" providerId="ADAL" clId="{DFB342A0-B38D-416C-8A3D-D0F93C37D6F6}" dt="2024-01-11T15:17:40.463" v="21" actId="478"/>
          <ac:picMkLst>
            <pc:docMk/>
            <pc:sldMk cId="0" sldId="257"/>
            <ac:picMk id="39" creationId="{00000000-0000-0000-0000-000000000000}"/>
          </ac:picMkLst>
        </pc:picChg>
      </pc:sldChg>
      <pc:sldMasterChg chg="delSldLayout">
        <pc:chgData name="M. Celeste Nogueira - ESSaude" userId="8e925762-6a05-4f4e-8210-81b240d3af2f" providerId="ADAL" clId="{DFB342A0-B38D-416C-8A3D-D0F93C37D6F6}" dt="2024-01-11T15:18:00.895" v="25" actId="47"/>
        <pc:sldMasterMkLst>
          <pc:docMk/>
          <pc:sldMasterMk cId="0" sldId="2147483648"/>
        </pc:sldMasterMkLst>
        <pc:sldLayoutChg chg="del">
          <pc:chgData name="M. Celeste Nogueira - ESSaude" userId="8e925762-6a05-4f4e-8210-81b240d3af2f" providerId="ADAL" clId="{DFB342A0-B38D-416C-8A3D-D0F93C37D6F6}" dt="2024-01-11T15:18:00.895" v="25" actId="47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24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01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B5D5FF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12">
            <a:extLst>
              <a:ext uri="{FF2B5EF4-FFF2-40B4-BE49-F238E27FC236}">
                <a16:creationId xmlns:a16="http://schemas.microsoft.com/office/drawing/2014/main" id="{D13878C2-A588-3C0C-E115-0BC9E17A91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2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12">
            <a:extLst>
              <a:ext uri="{FF2B5EF4-FFF2-40B4-BE49-F238E27FC236}">
                <a16:creationId xmlns:a16="http://schemas.microsoft.com/office/drawing/2014/main" id="{B26E0882-EEE5-F02A-C273-F9DC7EF6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C185AF-A086-4471-B11C-1A0FC0861DE5}"/>
              </a:ext>
            </a:extLst>
          </p:cNvPr>
          <p:cNvSpPr txBox="1"/>
          <p:nvPr/>
        </p:nvSpPr>
        <p:spPr>
          <a:xfrm>
            <a:off x="2850171" y="2265557"/>
            <a:ext cx="27934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3200" b="1">
                <a:solidFill>
                  <a:srgbClr val="A4C394"/>
                </a:solidFill>
                <a:latin typeface="Calibri"/>
                <a:ea typeface="Calibri" panose="020F0502020204030204" pitchFamily="34" charset="0"/>
                <a:cs typeface="Calibri"/>
              </a:rPr>
              <a:t>Patrocínios</a:t>
            </a:r>
            <a:endParaRPr lang="en-US" sz="32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C145D8-BD18-4ECF-A52F-3C327D52F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265" y="2917809"/>
            <a:ext cx="597173" cy="6121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F82AE2C-C838-4261-8143-C4077C9AF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731" y="2958056"/>
            <a:ext cx="566758" cy="6121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E3C129-4586-49CD-A168-18E9F7611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637" y="2927495"/>
            <a:ext cx="1370596" cy="6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376"/>
      </p:ext>
    </p:extLst>
  </p:cSld>
  <p:clrMapOvr>
    <a:masterClrMapping/>
  </p:clrMapOvr>
</p:sld>
</file>

<file path=ppt/theme/theme1.xml><?xml version="1.0" encoding="utf-8"?>
<a:theme xmlns:a="http://schemas.openxmlformats.org/drawingml/2006/main" name="Clinical Case 06-2019">
  <a:themeElements>
    <a:clrScheme name="Tons de Cinzento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Apresentação no Ecrã (16:9)</PresentationFormat>
  <Paragraphs>1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Calibri</vt:lpstr>
      <vt:lpstr>Pompiere</vt:lpstr>
      <vt:lpstr>Hind</vt:lpstr>
      <vt:lpstr>Arial</vt:lpstr>
      <vt:lpstr>Roboto Condensed Light</vt:lpstr>
      <vt:lpstr>Clinical Case 06-2019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Congresso Luso-Espanhol de Estudantes de Enfermagem 20 e 21 de abril de 2023</dc:title>
  <dc:creator>Catarina</dc:creator>
  <cp:lastModifiedBy>Fernando Veloso</cp:lastModifiedBy>
  <cp:revision>3</cp:revision>
  <dcterms:modified xsi:type="dcterms:W3CDTF">2025-12-10T16:39:53Z</dcterms:modified>
</cp:coreProperties>
</file>