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</p:sldIdLst>
  <p:sldSz cx="9144000" cy="5143500" type="screen16x9"/>
  <p:notesSz cx="9144000" cy="6858000"/>
  <p:defaultTextStyle>
    <a:defPPr>
      <a:defRPr lang="pt-P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DF"/>
    <a:srgbClr val="A40000"/>
    <a:srgbClr val="DB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A6BC77-EB76-4219-9FA3-5ADB735D63E6}" v="2" dt="2024-01-11T15:18:58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51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 Celeste Nogueira - ESSaude" userId="8e925762-6a05-4f4e-8210-81b240d3af2f" providerId="ADAL" clId="{84A6BC77-EB76-4219-9FA3-5ADB735D63E6}"/>
    <pc:docChg chg="custSel addSld delSld modSld">
      <pc:chgData name="M. Celeste Nogueira - ESSaude" userId="8e925762-6a05-4f4e-8210-81b240d3af2f" providerId="ADAL" clId="{84A6BC77-EB76-4219-9FA3-5ADB735D63E6}" dt="2024-01-11T15:19:14.321" v="11" actId="14100"/>
      <pc:docMkLst>
        <pc:docMk/>
      </pc:docMkLst>
      <pc:sldChg chg="addSp delSp modSp del mod">
        <pc:chgData name="M. Celeste Nogueira - ESSaude" userId="8e925762-6a05-4f4e-8210-81b240d3af2f" providerId="ADAL" clId="{84A6BC77-EB76-4219-9FA3-5ADB735D63E6}" dt="2024-01-11T15:18:55.206" v="8" actId="47"/>
        <pc:sldMkLst>
          <pc:docMk/>
          <pc:sldMk cId="1380222339" sldId="259"/>
        </pc:sldMkLst>
        <pc:picChg chg="del">
          <ac:chgData name="M. Celeste Nogueira - ESSaude" userId="8e925762-6a05-4f4e-8210-81b240d3af2f" providerId="ADAL" clId="{84A6BC77-EB76-4219-9FA3-5ADB735D63E6}" dt="2024-01-11T15:18:24.155" v="0" actId="478"/>
          <ac:picMkLst>
            <pc:docMk/>
            <pc:sldMk cId="1380222339" sldId="259"/>
            <ac:picMk id="2" creationId="{89466E38-8D0D-5F6C-5775-55867B050FC1}"/>
          </ac:picMkLst>
        </pc:picChg>
        <pc:picChg chg="del">
          <ac:chgData name="M. Celeste Nogueira - ESSaude" userId="8e925762-6a05-4f4e-8210-81b240d3af2f" providerId="ADAL" clId="{84A6BC77-EB76-4219-9FA3-5ADB735D63E6}" dt="2024-01-11T15:18:27.605" v="2" actId="478"/>
          <ac:picMkLst>
            <pc:docMk/>
            <pc:sldMk cId="1380222339" sldId="259"/>
            <ac:picMk id="4" creationId="{2DDB9F7D-396D-F13E-9755-7AC0F07A41E8}"/>
          </ac:picMkLst>
        </pc:picChg>
        <pc:picChg chg="add mod">
          <ac:chgData name="M. Celeste Nogueira - ESSaude" userId="8e925762-6a05-4f4e-8210-81b240d3af2f" providerId="ADAL" clId="{84A6BC77-EB76-4219-9FA3-5ADB735D63E6}" dt="2024-01-11T15:18:45.002" v="6" actId="1076"/>
          <ac:picMkLst>
            <pc:docMk/>
            <pc:sldMk cId="1380222339" sldId="259"/>
            <ac:picMk id="5" creationId="{677AADEF-85B0-A685-50E2-BE9A81B25963}"/>
          </ac:picMkLst>
        </pc:picChg>
        <pc:picChg chg="del">
          <ac:chgData name="M. Celeste Nogueira - ESSaude" userId="8e925762-6a05-4f4e-8210-81b240d3af2f" providerId="ADAL" clId="{84A6BC77-EB76-4219-9FA3-5ADB735D63E6}" dt="2024-01-11T15:18:26.012" v="1" actId="478"/>
          <ac:picMkLst>
            <pc:docMk/>
            <pc:sldMk cId="1380222339" sldId="259"/>
            <ac:picMk id="7" creationId="{9745B4AD-B990-8ACE-5C2C-78BF53EF4B3C}"/>
          </ac:picMkLst>
        </pc:picChg>
      </pc:sldChg>
      <pc:sldChg chg="addSp modSp new mod">
        <pc:chgData name="M. Celeste Nogueira - ESSaude" userId="8e925762-6a05-4f4e-8210-81b240d3af2f" providerId="ADAL" clId="{84A6BC77-EB76-4219-9FA3-5ADB735D63E6}" dt="2024-01-11T15:19:14.321" v="11" actId="14100"/>
        <pc:sldMkLst>
          <pc:docMk/>
          <pc:sldMk cId="1144679210" sldId="260"/>
        </pc:sldMkLst>
        <pc:picChg chg="add mod">
          <ac:chgData name="M. Celeste Nogueira - ESSaude" userId="8e925762-6a05-4f4e-8210-81b240d3af2f" providerId="ADAL" clId="{84A6BC77-EB76-4219-9FA3-5ADB735D63E6}" dt="2024-01-11T15:19:14.321" v="11" actId="14100"/>
          <ac:picMkLst>
            <pc:docMk/>
            <pc:sldMk cId="1144679210" sldId="260"/>
            <ac:picMk id="4" creationId="{2AEF73DC-437D-5052-4DAC-DEC6E68DEF6E}"/>
          </ac:picMkLst>
        </pc:picChg>
      </pc:sldChg>
      <pc:sldChg chg="del">
        <pc:chgData name="M. Celeste Nogueira - ESSaude" userId="8e925762-6a05-4f4e-8210-81b240d3af2f" providerId="ADAL" clId="{84A6BC77-EB76-4219-9FA3-5ADB735D63E6}" dt="2024-01-11T15:18:30.310" v="3" actId="47"/>
        <pc:sldMkLst>
          <pc:docMk/>
          <pc:sldMk cId="670759966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720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657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838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771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706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054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165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9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888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5743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148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DEECC-78F0-4B5B-AA21-4A16F9EBC47A}" type="datetimeFigureOut">
              <a:rPr lang="pt-PT" smtClean="0"/>
              <a:t>11/01/2024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6CFF-3E7A-46AC-9DD0-71F402EA77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096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Marcador de Posição de Conteúdo 12" descr="Uma imagem com texto, captura de ecrã, cartão de visita&#10;&#10;Descrição gerada automaticamente">
            <a:extLst>
              <a:ext uri="{FF2B5EF4-FFF2-40B4-BE49-F238E27FC236}">
                <a16:creationId xmlns:a16="http://schemas.microsoft.com/office/drawing/2014/main" id="{53CDEF31-E097-8B4B-47E3-B2AB51C4F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16FFB4C-A167-2AFC-3DE8-216A1C073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6" name="Marcador de Posição de Conteúdo 15">
            <a:extLst>
              <a:ext uri="{FF2B5EF4-FFF2-40B4-BE49-F238E27FC236}">
                <a16:creationId xmlns:a16="http://schemas.microsoft.com/office/drawing/2014/main" id="{9F4431BE-23B0-A024-4EB7-2F92C654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44679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0</Words>
  <Application>Microsoft Office PowerPoint</Application>
  <PresentationFormat>Apresentação no Ecrã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Fernando Veloso</cp:lastModifiedBy>
  <cp:revision>33</cp:revision>
  <dcterms:created xsi:type="dcterms:W3CDTF">2023-02-21T13:36:25Z</dcterms:created>
  <dcterms:modified xsi:type="dcterms:W3CDTF">2024-01-11T17:23:55Z</dcterms:modified>
</cp:coreProperties>
</file>