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Hind" panose="020B0502040204020203" pitchFamily="2" charset="0"/>
      <p:regular r:id="rId4"/>
      <p:bold r:id="rId5"/>
    </p:embeddedFont>
    <p:embeddedFont>
      <p:font typeface="Pompiere" panose="020B0604020202020204" charset="0"/>
      <p:regular r:id="rId6"/>
    </p:embeddedFont>
    <p:embeddedFont>
      <p:font typeface="Roboto Condensed Light" panose="020F0502020204030204" pitchFamily="2" charset="0"/>
      <p:regular r:id="rId7"/>
      <p: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qI9YhckCbV1lqI8nYlk8UV4Zg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B342A0-B38D-416C-8A3D-D0F93C37D6F6}" v="4" dt="2024-01-11T15:17:34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9" Type="http://schemas.microsoft.com/office/2015/10/relationships/revisionInfo" Target="revisionInfo.xml"/><Relationship Id="rId4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 Celeste Nogueira - ESSaude" userId="8e925762-6a05-4f4e-8210-81b240d3af2f" providerId="ADAL" clId="{DFB342A0-B38D-416C-8A3D-D0F93C37D6F6}"/>
    <pc:docChg chg="custSel delSld modSld">
      <pc:chgData name="M. Celeste Nogueira - ESSaude" userId="8e925762-6a05-4f4e-8210-81b240d3af2f" providerId="ADAL" clId="{DFB342A0-B38D-416C-8A3D-D0F93C37D6F6}" dt="2024-01-11T15:18:00.895" v="25" actId="47"/>
      <pc:docMkLst>
        <pc:docMk/>
      </pc:docMkLst>
      <pc:sldChg chg="addSp delSp modSp del mod">
        <pc:chgData name="M. Celeste Nogueira - ESSaude" userId="8e925762-6a05-4f4e-8210-81b240d3af2f" providerId="ADAL" clId="{DFB342A0-B38D-416C-8A3D-D0F93C37D6F6}" dt="2024-01-11T15:18:00.895" v="25" actId="47"/>
        <pc:sldMkLst>
          <pc:docMk/>
          <pc:sldMk cId="0" sldId="256"/>
        </pc:sldMkLst>
        <pc:spChg chg="add mod">
          <ac:chgData name="M. Celeste Nogueira - ESSaude" userId="8e925762-6a05-4f4e-8210-81b240d3af2f" providerId="ADAL" clId="{DFB342A0-B38D-416C-8A3D-D0F93C37D6F6}" dt="2024-01-11T15:13:23.865" v="0" actId="21"/>
          <ac:spMkLst>
            <pc:docMk/>
            <pc:sldMk cId="0" sldId="256"/>
            <ac:spMk id="3" creationId="{B9DBA35C-FC9D-3C4C-CA7F-8F102C4F2550}"/>
          </ac:spMkLst>
        </pc:spChg>
        <pc:spChg chg="del">
          <ac:chgData name="M. Celeste Nogueira - ESSaude" userId="8e925762-6a05-4f4e-8210-81b240d3af2f" providerId="ADAL" clId="{DFB342A0-B38D-416C-8A3D-D0F93C37D6F6}" dt="2024-01-11T15:17:18.475" v="16" actId="478"/>
          <ac:spMkLst>
            <pc:docMk/>
            <pc:sldMk cId="0" sldId="256"/>
            <ac:spMk id="26" creationId="{00000000-0000-0000-0000-000000000000}"/>
          </ac:spMkLst>
        </pc:spChg>
        <pc:spChg chg="del">
          <ac:chgData name="M. Celeste Nogueira - ESSaude" userId="8e925762-6a05-4f4e-8210-81b240d3af2f" providerId="ADAL" clId="{DFB342A0-B38D-416C-8A3D-D0F93C37D6F6}" dt="2024-01-11T15:13:23.865" v="0" actId="21"/>
          <ac:spMkLst>
            <pc:docMk/>
            <pc:sldMk cId="0" sldId="256"/>
            <ac:spMk id="29" creationId="{00000000-0000-0000-0000-000000000000}"/>
          </ac:spMkLst>
        </pc:spChg>
        <pc:picChg chg="add del">
          <ac:chgData name="M. Celeste Nogueira - ESSaude" userId="8e925762-6a05-4f4e-8210-81b240d3af2f" providerId="ADAL" clId="{DFB342A0-B38D-416C-8A3D-D0F93C37D6F6}" dt="2024-01-11T15:17:19.809" v="17" actId="478"/>
          <ac:picMkLst>
            <pc:docMk/>
            <pc:sldMk cId="0" sldId="256"/>
            <ac:picMk id="4" creationId="{D4CD639B-5E46-15DA-EBD6-BA3022F175A3}"/>
          </ac:picMkLst>
        </pc:picChg>
        <pc:picChg chg="add del mod">
          <ac:chgData name="M. Celeste Nogueira - ESSaude" userId="8e925762-6a05-4f4e-8210-81b240d3af2f" providerId="ADAL" clId="{DFB342A0-B38D-416C-8A3D-D0F93C37D6F6}" dt="2024-01-11T15:15:15.332" v="8" actId="478"/>
          <ac:picMkLst>
            <pc:docMk/>
            <pc:sldMk cId="0" sldId="256"/>
            <ac:picMk id="5" creationId="{909DDB0C-4CBD-CA8A-E5DF-1BC589C719CD}"/>
          </ac:picMkLst>
        </pc:picChg>
        <pc:picChg chg="add mod modCrop">
          <ac:chgData name="M. Celeste Nogueira - ESSaude" userId="8e925762-6a05-4f4e-8210-81b240d3af2f" providerId="ADAL" clId="{DFB342A0-B38D-416C-8A3D-D0F93C37D6F6}" dt="2024-01-11T15:16:00.427" v="15" actId="732"/>
          <ac:picMkLst>
            <pc:docMk/>
            <pc:sldMk cId="0" sldId="256"/>
            <ac:picMk id="6" creationId="{BD019490-B1AD-4BD8-6DA0-2F9B660A473B}"/>
          </ac:picMkLst>
        </pc:picChg>
        <pc:picChg chg="del">
          <ac:chgData name="M. Celeste Nogueira - ESSaude" userId="8e925762-6a05-4f4e-8210-81b240d3af2f" providerId="ADAL" clId="{DFB342A0-B38D-416C-8A3D-D0F93C37D6F6}" dt="2024-01-11T15:13:46.873" v="3" actId="478"/>
          <ac:picMkLst>
            <pc:docMk/>
            <pc:sldMk cId="0" sldId="256"/>
            <ac:picMk id="25" creationId="{00000000-0000-0000-0000-000000000000}"/>
          </ac:picMkLst>
        </pc:picChg>
        <pc:picChg chg="del">
          <ac:chgData name="M. Celeste Nogueira - ESSaude" userId="8e925762-6a05-4f4e-8210-81b240d3af2f" providerId="ADAL" clId="{DFB342A0-B38D-416C-8A3D-D0F93C37D6F6}" dt="2024-01-11T15:13:50.791" v="4" actId="478"/>
          <ac:picMkLst>
            <pc:docMk/>
            <pc:sldMk cId="0" sldId="256"/>
            <ac:picMk id="30" creationId="{00000000-0000-0000-0000-000000000000}"/>
          </ac:picMkLst>
        </pc:picChg>
      </pc:sldChg>
      <pc:sldChg chg="addSp delSp modSp mod">
        <pc:chgData name="M. Celeste Nogueira - ESSaude" userId="8e925762-6a05-4f4e-8210-81b240d3af2f" providerId="ADAL" clId="{DFB342A0-B38D-416C-8A3D-D0F93C37D6F6}" dt="2024-01-11T15:17:50.809" v="24" actId="1076"/>
        <pc:sldMkLst>
          <pc:docMk/>
          <pc:sldMk cId="0" sldId="257"/>
        </pc:sldMkLst>
        <pc:spChg chg="add del mod">
          <ac:chgData name="M. Celeste Nogueira - ESSaude" userId="8e925762-6a05-4f4e-8210-81b240d3af2f" providerId="ADAL" clId="{DFB342A0-B38D-416C-8A3D-D0F93C37D6F6}" dt="2024-01-11T15:17:47.228" v="23" actId="478"/>
          <ac:spMkLst>
            <pc:docMk/>
            <pc:sldMk cId="0" sldId="257"/>
            <ac:spMk id="4" creationId="{24BDB2E1-577F-C6C2-FBE8-B7DC2362C7E5}"/>
          </ac:spMkLst>
        </pc:spChg>
        <pc:spChg chg="mod">
          <ac:chgData name="M. Celeste Nogueira - ESSaude" userId="8e925762-6a05-4f4e-8210-81b240d3af2f" providerId="ADAL" clId="{DFB342A0-B38D-416C-8A3D-D0F93C37D6F6}" dt="2024-01-11T15:17:44.846" v="22" actId="1076"/>
          <ac:spMkLst>
            <pc:docMk/>
            <pc:sldMk cId="0" sldId="257"/>
            <ac:spMk id="36" creationId="{00000000-0000-0000-0000-000000000000}"/>
          </ac:spMkLst>
        </pc:spChg>
        <pc:spChg chg="del">
          <ac:chgData name="M. Celeste Nogueira - ESSaude" userId="8e925762-6a05-4f4e-8210-81b240d3af2f" providerId="ADAL" clId="{DFB342A0-B38D-416C-8A3D-D0F93C37D6F6}" dt="2024-01-11T15:17:36.461" v="19" actId="478"/>
          <ac:spMkLst>
            <pc:docMk/>
            <pc:sldMk cId="0" sldId="257"/>
            <ac:spMk id="38" creationId="{00000000-0000-0000-0000-000000000000}"/>
          </ac:spMkLst>
        </pc:spChg>
        <pc:picChg chg="add mod">
          <ac:chgData name="M. Celeste Nogueira - ESSaude" userId="8e925762-6a05-4f4e-8210-81b240d3af2f" providerId="ADAL" clId="{DFB342A0-B38D-416C-8A3D-D0F93C37D6F6}" dt="2024-01-11T15:17:50.809" v="24" actId="1076"/>
          <ac:picMkLst>
            <pc:docMk/>
            <pc:sldMk cId="0" sldId="257"/>
            <ac:picMk id="2" creationId="{785752BB-A70F-B55C-52DF-74F8C3B82141}"/>
          </ac:picMkLst>
        </pc:picChg>
        <pc:picChg chg="del">
          <ac:chgData name="M. Celeste Nogueira - ESSaude" userId="8e925762-6a05-4f4e-8210-81b240d3af2f" providerId="ADAL" clId="{DFB342A0-B38D-416C-8A3D-D0F93C37D6F6}" dt="2024-01-11T15:17:37.607" v="20" actId="478"/>
          <ac:picMkLst>
            <pc:docMk/>
            <pc:sldMk cId="0" sldId="257"/>
            <ac:picMk id="37" creationId="{00000000-0000-0000-0000-000000000000}"/>
          </ac:picMkLst>
        </pc:picChg>
        <pc:picChg chg="del">
          <ac:chgData name="M. Celeste Nogueira - ESSaude" userId="8e925762-6a05-4f4e-8210-81b240d3af2f" providerId="ADAL" clId="{DFB342A0-B38D-416C-8A3D-D0F93C37D6F6}" dt="2024-01-11T15:17:40.463" v="21" actId="478"/>
          <ac:picMkLst>
            <pc:docMk/>
            <pc:sldMk cId="0" sldId="257"/>
            <ac:picMk id="39" creationId="{00000000-0000-0000-0000-000000000000}"/>
          </ac:picMkLst>
        </pc:picChg>
      </pc:sldChg>
      <pc:sldMasterChg chg="delSldLayout">
        <pc:chgData name="M. Celeste Nogueira - ESSaude" userId="8e925762-6a05-4f4e-8210-81b240d3af2f" providerId="ADAL" clId="{DFB342A0-B38D-416C-8A3D-D0F93C37D6F6}" dt="2024-01-11T15:18:00.895" v="25" actId="47"/>
        <pc:sldMasterMkLst>
          <pc:docMk/>
          <pc:sldMasterMk cId="0" sldId="2147483648"/>
        </pc:sldMasterMkLst>
        <pc:sldLayoutChg chg="del">
          <pc:chgData name="M. Celeste Nogueira - ESSaude" userId="8e925762-6a05-4f4e-8210-81b240d3af2f" providerId="ADAL" clId="{DFB342A0-B38D-416C-8A3D-D0F93C37D6F6}" dt="2024-01-11T15:18:00.895" v="25" actId="47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" name="Google Shape;3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body" idx="1"/>
          </p:nvPr>
        </p:nvSpPr>
        <p:spPr>
          <a:xfrm>
            <a:off x="720000" y="860400"/>
            <a:ext cx="5874600" cy="37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9210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Pompiere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 Condensed Light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000"/>
              <a:buFont typeface="Roboto Condensed Light"/>
              <a:buChar char="■"/>
              <a:defRPr sz="1000"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/>
          <p:nvPr/>
        </p:nvSpPr>
        <p:spPr>
          <a:xfrm>
            <a:off x="5639026" y="2487075"/>
            <a:ext cx="3508522" cy="2660742"/>
          </a:xfrm>
          <a:custGeom>
            <a:avLst/>
            <a:gdLst/>
            <a:ahLst/>
            <a:cxnLst/>
            <a:rect l="l" t="t" r="r" b="b"/>
            <a:pathLst>
              <a:path w="95457" h="92115" extrusionOk="0">
                <a:moveTo>
                  <a:pt x="95456" y="17"/>
                </a:moveTo>
                <a:cubicBezTo>
                  <a:pt x="88205" y="318"/>
                  <a:pt x="75924" y="5414"/>
                  <a:pt x="69274" y="34169"/>
                </a:cubicBezTo>
                <a:cubicBezTo>
                  <a:pt x="61588" y="67336"/>
                  <a:pt x="39482" y="71780"/>
                  <a:pt x="30176" y="72148"/>
                </a:cubicBezTo>
                <a:cubicBezTo>
                  <a:pt x="24729" y="72365"/>
                  <a:pt x="19365" y="73551"/>
                  <a:pt x="14486" y="75857"/>
                </a:cubicBezTo>
                <a:cubicBezTo>
                  <a:pt x="8070" y="78864"/>
                  <a:pt x="1136" y="83961"/>
                  <a:pt x="0" y="92114"/>
                </a:cubicBezTo>
                <a:lnTo>
                  <a:pt x="95439" y="92114"/>
                </a:lnTo>
                <a:cubicBezTo>
                  <a:pt x="95439" y="92114"/>
                  <a:pt x="95439" y="0"/>
                  <a:pt x="95456" y="17"/>
                </a:cubicBezTo>
                <a:close/>
              </a:path>
            </a:pathLst>
          </a:custGeom>
          <a:gradFill>
            <a:gsLst>
              <a:gs pos="0">
                <a:srgbClr val="B5D5FF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mpiere"/>
              <a:buNone/>
              <a:defRPr sz="3500" b="0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ind"/>
              <a:buChar char="●"/>
              <a:defRPr sz="18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○"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■"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●"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○"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■"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●"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○"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Hind"/>
              <a:buChar char="■"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Posição de Conteúdo 12" descr="Uma imagem com texto, captura de ecrã, cartão de visita&#10;&#10;Descrição gerada automaticamente">
            <a:extLst>
              <a:ext uri="{FF2B5EF4-FFF2-40B4-BE49-F238E27FC236}">
                <a16:creationId xmlns:a16="http://schemas.microsoft.com/office/drawing/2014/main" id="{D13878C2-A588-3C0C-E115-0BC9E17A91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  <p:sp>
        <p:nvSpPr>
          <p:cNvPr id="35" name="Google Shape;35;p2"/>
          <p:cNvSpPr/>
          <p:nvPr/>
        </p:nvSpPr>
        <p:spPr>
          <a:xfrm>
            <a:off x="5454502" y="2328531"/>
            <a:ext cx="3689498" cy="281497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"/>
          <p:cNvSpPr txBox="1"/>
          <p:nvPr/>
        </p:nvSpPr>
        <p:spPr>
          <a:xfrm>
            <a:off x="3396241" y="3750182"/>
            <a:ext cx="475392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1" i="0" u="none" strike="noStrike" cap="none" dirty="0">
                <a:solidFill>
                  <a:srgbClr val="053A82"/>
                </a:solidFill>
                <a:latin typeface="Calibri"/>
                <a:ea typeface="Calibri"/>
                <a:cs typeface="Calibri"/>
                <a:sym typeface="Calibri"/>
              </a:rPr>
              <a:t>Título diapositivo</a:t>
            </a:r>
            <a:endParaRPr sz="1400" b="1" i="0" u="none" strike="noStrike" cap="none" dirty="0">
              <a:solidFill>
                <a:srgbClr val="053A8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"/>
          <p:cNvSpPr/>
          <p:nvPr/>
        </p:nvSpPr>
        <p:spPr>
          <a:xfrm>
            <a:off x="606056" y="1418292"/>
            <a:ext cx="7921256" cy="332679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Poderá duplicar este diapositivo para manter as configurações do mesmo.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inical Case 06-2019">
  <a:themeElements>
    <a:clrScheme name="Tons de Cinzento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Apresentação no Ecrã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Roboto Condensed Light</vt:lpstr>
      <vt:lpstr>Pompiere</vt:lpstr>
      <vt:lpstr>Hind</vt:lpstr>
      <vt:lpstr>Clinical Case 06-2019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IX Congresso Luso-Espanhol de Estudantes de Enfermagem 20 e 21 de abril de 2023</dc:title>
  <dc:creator>Catarina</dc:creator>
  <cp:lastModifiedBy>Fernando Veloso</cp:lastModifiedBy>
  <cp:revision>2</cp:revision>
  <dcterms:modified xsi:type="dcterms:W3CDTF">2024-01-11T17:24:40Z</dcterms:modified>
</cp:coreProperties>
</file>